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93" r:id="rId3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3FF"/>
    <a:srgbClr val="7D9CA6"/>
    <a:srgbClr val="7EA2AA"/>
    <a:srgbClr val="ADE4E2"/>
    <a:srgbClr val="92BBC0"/>
    <a:srgbClr val="76D6FF"/>
    <a:srgbClr val="FF8AD8"/>
    <a:srgbClr val="73FB79"/>
    <a:srgbClr val="FF9300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5"/>
    <p:restoredTop sz="94656"/>
  </p:normalViewPr>
  <p:slideViewPr>
    <p:cSldViewPr snapToGrid="0" snapToObjects="1">
      <p:cViewPr varScale="1">
        <p:scale>
          <a:sx n="37" d="100"/>
          <a:sy n="37" d="100"/>
        </p:scale>
        <p:origin x="13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1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8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0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0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5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7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6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1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5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7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B79AD-FE46-C149-A7A5-0BF47FB3C2C8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0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4BAE1464-88A5-2C4A-9681-A38B88062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4633" y="-651524"/>
            <a:ext cx="9479664" cy="1078851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6B6920A-E58F-5749-8E4D-F49297677C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3" t="8805" r="9794"/>
          <a:stretch/>
        </p:blipFill>
        <p:spPr>
          <a:xfrm>
            <a:off x="317093" y="3398968"/>
            <a:ext cx="1625326" cy="1692787"/>
          </a:xfrm>
          <a:prstGeom prst="ellipse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56A8974E-7E06-B546-953D-770E1A2BC341}"/>
              </a:ext>
            </a:extLst>
          </p:cNvPr>
          <p:cNvSpPr/>
          <p:nvPr/>
        </p:nvSpPr>
        <p:spPr>
          <a:xfrm>
            <a:off x="7449224" y="286340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0B3AC0-FCDD-EB42-874B-9620ABD5B174}"/>
              </a:ext>
            </a:extLst>
          </p:cNvPr>
          <p:cNvSpPr txBox="1"/>
          <p:nvPr/>
        </p:nvSpPr>
        <p:spPr>
          <a:xfrm>
            <a:off x="25004" y="2668534"/>
            <a:ext cx="3546083" cy="461665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AGThatsANoFromMe Medium" panose="02000603000000000000" pitchFamily="2" charset="0"/>
              </a:rPr>
              <a:t>Ms. </a:t>
            </a:r>
            <a:r>
              <a:rPr lang="en-US" sz="24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ea typeface="AGThatsANoFromMe Medium" panose="02000603000000000000" pitchFamily="2" charset="0"/>
              </a:rPr>
              <a:t>Beard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ea typeface="AGThatsANoFromMe Medium" panose="02000603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FBB060-A768-8346-AB5D-1412C3E5A86E}"/>
              </a:ext>
            </a:extLst>
          </p:cNvPr>
          <p:cNvSpPr/>
          <p:nvPr/>
        </p:nvSpPr>
        <p:spPr>
          <a:xfrm>
            <a:off x="2975699" y="286340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149DB6-2CEE-DC4A-BCBD-0FEDC14ECC87}"/>
              </a:ext>
            </a:extLst>
          </p:cNvPr>
          <p:cNvSpPr/>
          <p:nvPr/>
        </p:nvSpPr>
        <p:spPr>
          <a:xfrm>
            <a:off x="3257717" y="286340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26029E-633F-574F-B1B5-61CB38B1E6C7}"/>
              </a:ext>
            </a:extLst>
          </p:cNvPr>
          <p:cNvSpPr/>
          <p:nvPr/>
        </p:nvSpPr>
        <p:spPr>
          <a:xfrm>
            <a:off x="3536560" y="286340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C2A94F-8BFF-064A-A5C1-52038D9FD9C2}"/>
              </a:ext>
            </a:extLst>
          </p:cNvPr>
          <p:cNvSpPr/>
          <p:nvPr/>
        </p:nvSpPr>
        <p:spPr>
          <a:xfrm>
            <a:off x="3815403" y="2863409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225471-5EF8-664E-8266-87E4FDD9D7EE}"/>
              </a:ext>
            </a:extLst>
          </p:cNvPr>
          <p:cNvSpPr/>
          <p:nvPr/>
        </p:nvSpPr>
        <p:spPr>
          <a:xfrm>
            <a:off x="4094246" y="2863409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F465F4D-01F8-044B-B772-E5DCB6BE48EC}"/>
              </a:ext>
            </a:extLst>
          </p:cNvPr>
          <p:cNvSpPr/>
          <p:nvPr/>
        </p:nvSpPr>
        <p:spPr>
          <a:xfrm>
            <a:off x="4373089" y="2863409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019EFB-B305-734A-A2E7-4E2FCA9942DB}"/>
              </a:ext>
            </a:extLst>
          </p:cNvPr>
          <p:cNvSpPr/>
          <p:nvPr/>
        </p:nvSpPr>
        <p:spPr>
          <a:xfrm>
            <a:off x="4651932" y="2863409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1EA3CEF-2CF6-7A4C-9DFC-175D10667CE6}"/>
              </a:ext>
            </a:extLst>
          </p:cNvPr>
          <p:cNvSpPr/>
          <p:nvPr/>
        </p:nvSpPr>
        <p:spPr>
          <a:xfrm>
            <a:off x="4933950" y="286340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D61FB9A-833B-6A44-AC3F-6133FA576F5C}"/>
              </a:ext>
            </a:extLst>
          </p:cNvPr>
          <p:cNvSpPr/>
          <p:nvPr/>
        </p:nvSpPr>
        <p:spPr>
          <a:xfrm>
            <a:off x="5211768" y="286340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0DF74A-6181-5147-8708-F08935A4C356}"/>
              </a:ext>
            </a:extLst>
          </p:cNvPr>
          <p:cNvSpPr/>
          <p:nvPr/>
        </p:nvSpPr>
        <p:spPr>
          <a:xfrm>
            <a:off x="5489586" y="286340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1CECB63-353E-9E4F-9AC0-AA4EDA7FC3F3}"/>
              </a:ext>
            </a:extLst>
          </p:cNvPr>
          <p:cNvSpPr/>
          <p:nvPr/>
        </p:nvSpPr>
        <p:spPr>
          <a:xfrm>
            <a:off x="5770479" y="2863409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9C2217B-231C-A042-8DC5-051C50DDF643}"/>
              </a:ext>
            </a:extLst>
          </p:cNvPr>
          <p:cNvSpPr/>
          <p:nvPr/>
        </p:nvSpPr>
        <p:spPr>
          <a:xfrm>
            <a:off x="6051372" y="2863409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6CDE16-DC76-9446-B091-D38DA2A8BFEB}"/>
              </a:ext>
            </a:extLst>
          </p:cNvPr>
          <p:cNvSpPr/>
          <p:nvPr/>
        </p:nvSpPr>
        <p:spPr>
          <a:xfrm>
            <a:off x="6332265" y="2863409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05A3D6B-1A9D-3346-92A2-B9034FE05C2F}"/>
              </a:ext>
            </a:extLst>
          </p:cNvPr>
          <p:cNvSpPr/>
          <p:nvPr/>
        </p:nvSpPr>
        <p:spPr>
          <a:xfrm>
            <a:off x="6613158" y="2863409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BBEA9D3-5CD1-2B48-B36F-0EC0E744B234}"/>
              </a:ext>
            </a:extLst>
          </p:cNvPr>
          <p:cNvSpPr/>
          <p:nvPr/>
        </p:nvSpPr>
        <p:spPr>
          <a:xfrm>
            <a:off x="6894051" y="286340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0D7FFF-6E19-6244-8E04-37679B633262}"/>
              </a:ext>
            </a:extLst>
          </p:cNvPr>
          <p:cNvSpPr/>
          <p:nvPr/>
        </p:nvSpPr>
        <p:spPr>
          <a:xfrm>
            <a:off x="7171769" y="286340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9B02C0A-565A-324D-96E2-B845B7C4161E}"/>
              </a:ext>
            </a:extLst>
          </p:cNvPr>
          <p:cNvSpPr/>
          <p:nvPr/>
        </p:nvSpPr>
        <p:spPr>
          <a:xfrm>
            <a:off x="4530372" y="68290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9C4E9B-F80C-054F-BBBB-9AE3E4A4C1E3}"/>
              </a:ext>
            </a:extLst>
          </p:cNvPr>
          <p:cNvSpPr/>
          <p:nvPr/>
        </p:nvSpPr>
        <p:spPr>
          <a:xfrm>
            <a:off x="56847" y="59146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D6DD47D-A3CA-AB4E-9F82-D16A24A11DB5}"/>
              </a:ext>
            </a:extLst>
          </p:cNvPr>
          <p:cNvSpPr/>
          <p:nvPr/>
        </p:nvSpPr>
        <p:spPr>
          <a:xfrm>
            <a:off x="338865" y="68290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49495D8-3777-9E42-AE42-DEC81C9C483E}"/>
              </a:ext>
            </a:extLst>
          </p:cNvPr>
          <p:cNvSpPr/>
          <p:nvPr/>
        </p:nvSpPr>
        <p:spPr>
          <a:xfrm>
            <a:off x="617708" y="68290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3E6940-1DEB-4843-8025-7C7069E22F4D}"/>
              </a:ext>
            </a:extLst>
          </p:cNvPr>
          <p:cNvSpPr/>
          <p:nvPr/>
        </p:nvSpPr>
        <p:spPr>
          <a:xfrm>
            <a:off x="896551" y="68290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44B38C8-3D52-8443-BCE9-5673BE5E4A2D}"/>
              </a:ext>
            </a:extLst>
          </p:cNvPr>
          <p:cNvSpPr/>
          <p:nvPr/>
        </p:nvSpPr>
        <p:spPr>
          <a:xfrm>
            <a:off x="1175394" y="68290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A4097FA-8305-C749-A753-5D64272024D3}"/>
              </a:ext>
            </a:extLst>
          </p:cNvPr>
          <p:cNvSpPr/>
          <p:nvPr/>
        </p:nvSpPr>
        <p:spPr>
          <a:xfrm>
            <a:off x="1454237" y="68290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C6BCF23-BA95-0047-BDE4-4EF6FC69E7C7}"/>
              </a:ext>
            </a:extLst>
          </p:cNvPr>
          <p:cNvSpPr/>
          <p:nvPr/>
        </p:nvSpPr>
        <p:spPr>
          <a:xfrm>
            <a:off x="1733080" y="68290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6618CD0-2C0C-994E-89B8-2B16535ED0F2}"/>
              </a:ext>
            </a:extLst>
          </p:cNvPr>
          <p:cNvSpPr/>
          <p:nvPr/>
        </p:nvSpPr>
        <p:spPr>
          <a:xfrm>
            <a:off x="2015098" y="68290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D91E336-1179-A44E-B7DF-A768C1D3F5ED}"/>
              </a:ext>
            </a:extLst>
          </p:cNvPr>
          <p:cNvSpPr/>
          <p:nvPr/>
        </p:nvSpPr>
        <p:spPr>
          <a:xfrm>
            <a:off x="2292916" y="68290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5A38B54-A4FD-1A4B-BBE4-906C1B15B65D}"/>
              </a:ext>
            </a:extLst>
          </p:cNvPr>
          <p:cNvSpPr/>
          <p:nvPr/>
        </p:nvSpPr>
        <p:spPr>
          <a:xfrm>
            <a:off x="2570734" y="68290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A26ED80-71A8-354C-B1F9-32D05C60D022}"/>
              </a:ext>
            </a:extLst>
          </p:cNvPr>
          <p:cNvSpPr/>
          <p:nvPr/>
        </p:nvSpPr>
        <p:spPr>
          <a:xfrm>
            <a:off x="2851627" y="68290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34EB8CC-CD0F-CC43-A566-15A8818D754C}"/>
              </a:ext>
            </a:extLst>
          </p:cNvPr>
          <p:cNvSpPr/>
          <p:nvPr/>
        </p:nvSpPr>
        <p:spPr>
          <a:xfrm>
            <a:off x="3132520" y="68290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BA64AAA-1C5F-B549-9573-A418DACCA712}"/>
              </a:ext>
            </a:extLst>
          </p:cNvPr>
          <p:cNvSpPr/>
          <p:nvPr/>
        </p:nvSpPr>
        <p:spPr>
          <a:xfrm>
            <a:off x="3413413" y="68290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E65EF00-75C9-9B40-81B3-6F4E53D29C1D}"/>
              </a:ext>
            </a:extLst>
          </p:cNvPr>
          <p:cNvSpPr/>
          <p:nvPr/>
        </p:nvSpPr>
        <p:spPr>
          <a:xfrm>
            <a:off x="3694306" y="68290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EA96270-4D71-F84A-A9F7-39B809C2E543}"/>
              </a:ext>
            </a:extLst>
          </p:cNvPr>
          <p:cNvSpPr/>
          <p:nvPr/>
        </p:nvSpPr>
        <p:spPr>
          <a:xfrm>
            <a:off x="3975199" y="68290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07A25B3-15B5-9E4E-98F9-820BD0A373C5}"/>
              </a:ext>
            </a:extLst>
          </p:cNvPr>
          <p:cNvSpPr/>
          <p:nvPr/>
        </p:nvSpPr>
        <p:spPr>
          <a:xfrm>
            <a:off x="4252917" y="68290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C0C4A6B-4E07-FE47-B214-938B346B3B4B}"/>
              </a:ext>
            </a:extLst>
          </p:cNvPr>
          <p:cNvSpPr/>
          <p:nvPr/>
        </p:nvSpPr>
        <p:spPr>
          <a:xfrm>
            <a:off x="4512709" y="986458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85C050A-31F8-CD45-877D-AB742B3E676B}"/>
              </a:ext>
            </a:extLst>
          </p:cNvPr>
          <p:cNvSpPr/>
          <p:nvPr/>
        </p:nvSpPr>
        <p:spPr>
          <a:xfrm>
            <a:off x="39184" y="986458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3D6D2A7-0AE4-2742-A2A7-B83FEAD96E18}"/>
              </a:ext>
            </a:extLst>
          </p:cNvPr>
          <p:cNvSpPr/>
          <p:nvPr/>
        </p:nvSpPr>
        <p:spPr>
          <a:xfrm>
            <a:off x="321202" y="986458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51635FC-C679-8B4E-9741-7988106ADCAB}"/>
              </a:ext>
            </a:extLst>
          </p:cNvPr>
          <p:cNvSpPr/>
          <p:nvPr/>
        </p:nvSpPr>
        <p:spPr>
          <a:xfrm>
            <a:off x="600045" y="986458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A2EEA61-F341-944F-9FC6-5BD3B1AC6957}"/>
              </a:ext>
            </a:extLst>
          </p:cNvPr>
          <p:cNvSpPr/>
          <p:nvPr/>
        </p:nvSpPr>
        <p:spPr>
          <a:xfrm>
            <a:off x="878888" y="9864589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9E4BA92-D01E-1A47-886C-7B09B0CA9408}"/>
              </a:ext>
            </a:extLst>
          </p:cNvPr>
          <p:cNvSpPr/>
          <p:nvPr/>
        </p:nvSpPr>
        <p:spPr>
          <a:xfrm>
            <a:off x="1157731" y="9864589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D566C3D-AD3B-AE48-8356-9A8882D24B0B}"/>
              </a:ext>
            </a:extLst>
          </p:cNvPr>
          <p:cNvSpPr/>
          <p:nvPr/>
        </p:nvSpPr>
        <p:spPr>
          <a:xfrm>
            <a:off x="1436574" y="9864589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6444B9F-FFEB-8242-BAC3-4562DF314EDB}"/>
              </a:ext>
            </a:extLst>
          </p:cNvPr>
          <p:cNvSpPr/>
          <p:nvPr/>
        </p:nvSpPr>
        <p:spPr>
          <a:xfrm>
            <a:off x="1715417" y="9864589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7E21889-3550-C640-97C1-97AAE6FCE8ED}"/>
              </a:ext>
            </a:extLst>
          </p:cNvPr>
          <p:cNvSpPr/>
          <p:nvPr/>
        </p:nvSpPr>
        <p:spPr>
          <a:xfrm>
            <a:off x="1997435" y="986458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6B32104-3EE7-B64B-93A7-79C3296EC76D}"/>
              </a:ext>
            </a:extLst>
          </p:cNvPr>
          <p:cNvSpPr/>
          <p:nvPr/>
        </p:nvSpPr>
        <p:spPr>
          <a:xfrm>
            <a:off x="2275253" y="986458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DE6B5A3-2442-1543-A7BB-F79958956EAB}"/>
              </a:ext>
            </a:extLst>
          </p:cNvPr>
          <p:cNvSpPr/>
          <p:nvPr/>
        </p:nvSpPr>
        <p:spPr>
          <a:xfrm>
            <a:off x="2553071" y="986458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12D3FC6-7F80-E94F-A64E-18F5F92CDB99}"/>
              </a:ext>
            </a:extLst>
          </p:cNvPr>
          <p:cNvSpPr/>
          <p:nvPr/>
        </p:nvSpPr>
        <p:spPr>
          <a:xfrm>
            <a:off x="2833964" y="9864589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BC5FE5F-C426-C74B-BD31-8B33514937E0}"/>
              </a:ext>
            </a:extLst>
          </p:cNvPr>
          <p:cNvSpPr/>
          <p:nvPr/>
        </p:nvSpPr>
        <p:spPr>
          <a:xfrm>
            <a:off x="3114857" y="9864589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B014E80-A3E6-BD43-BAD0-4EB6206D9498}"/>
              </a:ext>
            </a:extLst>
          </p:cNvPr>
          <p:cNvSpPr/>
          <p:nvPr/>
        </p:nvSpPr>
        <p:spPr>
          <a:xfrm>
            <a:off x="3395750" y="9864589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A0573F8-2485-0149-B89F-35D6702F9494}"/>
              </a:ext>
            </a:extLst>
          </p:cNvPr>
          <p:cNvSpPr/>
          <p:nvPr/>
        </p:nvSpPr>
        <p:spPr>
          <a:xfrm>
            <a:off x="3676643" y="9864589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6D3FFC9-139B-9D4B-87E3-93A453F5C68B}"/>
              </a:ext>
            </a:extLst>
          </p:cNvPr>
          <p:cNvSpPr/>
          <p:nvPr/>
        </p:nvSpPr>
        <p:spPr>
          <a:xfrm>
            <a:off x="3957536" y="986458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F63AD0D-C3B1-CC4D-A9DD-C9A8AA8704BB}"/>
              </a:ext>
            </a:extLst>
          </p:cNvPr>
          <p:cNvSpPr/>
          <p:nvPr/>
        </p:nvSpPr>
        <p:spPr>
          <a:xfrm>
            <a:off x="4235254" y="986458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768E8F7-575B-0740-8F9E-7F6B7BCC5A2F}"/>
              </a:ext>
            </a:extLst>
          </p:cNvPr>
          <p:cNvSpPr txBox="1"/>
          <p:nvPr/>
        </p:nvSpPr>
        <p:spPr>
          <a:xfrm>
            <a:off x="961184" y="7770579"/>
            <a:ext cx="282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Contact Me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9C24468-76C1-7E4F-952E-3838B121C98B}"/>
              </a:ext>
            </a:extLst>
          </p:cNvPr>
          <p:cNvSpPr txBox="1"/>
          <p:nvPr/>
        </p:nvSpPr>
        <p:spPr>
          <a:xfrm>
            <a:off x="305517" y="8112711"/>
            <a:ext cx="43872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I welcome and value parent involvement throughout the year. I would love to hear from you, and you are welcome to contact me with any questions, comments, or concerns you may have.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F25D80A-95A0-524E-B4DA-0C762F393F35}"/>
              </a:ext>
            </a:extLst>
          </p:cNvPr>
          <p:cNvSpPr txBox="1"/>
          <p:nvPr/>
        </p:nvSpPr>
        <p:spPr>
          <a:xfrm>
            <a:off x="2280528" y="3729259"/>
            <a:ext cx="27471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I am pleased to welcome you to </a:t>
            </a:r>
            <a:r>
              <a:rPr lang="en-US" sz="1200">
                <a:latin typeface="Century Gothic" panose="020B0502020202020204" pitchFamily="34" charset="0"/>
                <a:ea typeface="BabblingElizabeth Medium" panose="02000603000000000000" pitchFamily="2" charset="0"/>
              </a:rPr>
              <a:t>the </a:t>
            </a:r>
            <a:r>
              <a:rPr lang="en-US" sz="1200" smtClean="0">
                <a:latin typeface="Century Gothic" panose="020B0502020202020204" pitchFamily="34" charset="0"/>
                <a:ea typeface="BabblingElizabeth Medium" panose="02000603000000000000" pitchFamily="2" charset="0"/>
              </a:rPr>
              <a:t>new </a:t>
            </a:r>
            <a:r>
              <a:rPr lang="en-US" sz="12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school year! I am looking forward to having your child as a student. </a:t>
            </a:r>
            <a:r>
              <a:rPr lang="en-US" sz="1200" dirty="0" smtClean="0">
                <a:latin typeface="Century Gothic" panose="020B0502020202020204" pitchFamily="34" charset="0"/>
                <a:ea typeface="BabblingElizabeth Medium" panose="02000603000000000000" pitchFamily="2" charset="0"/>
              </a:rPr>
              <a:t>Third </a:t>
            </a:r>
            <a:r>
              <a:rPr lang="en-US" sz="12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grade is such a fun year with so many wonderful learning activities to celebrate. In order to have a fun year, my most important goal is to create a family of learners in my classroom. I am committed to creating a classroom environment where your child is a valued, trusted, and integral part of our family of learners. In order to accomplish this, I have planned a variety of activities to emphasize and reinforce this goal. It is my hope that you will support and encourage this vision at home.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788960B-5182-444F-9200-2ED70A3A6705}"/>
              </a:ext>
            </a:extLst>
          </p:cNvPr>
          <p:cNvSpPr txBox="1"/>
          <p:nvPr/>
        </p:nvSpPr>
        <p:spPr>
          <a:xfrm>
            <a:off x="2157976" y="3445269"/>
            <a:ext cx="305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Welcome to </a:t>
            </a:r>
            <a:r>
              <a:rPr lang="en-US" b="1" dirty="0" smtClean="0">
                <a:latin typeface="Century Gothic" panose="020B0502020202020204" pitchFamily="34" charset="0"/>
                <a:ea typeface="BabblingElizabeth Medium" panose="02000603000000000000" pitchFamily="2" charset="0"/>
              </a:rPr>
              <a:t>3rd </a:t>
            </a:r>
            <a:r>
              <a:rPr lang="en-US" b="1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Grade!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BBF744F-C2AD-1A48-989C-7765899DA78E}"/>
              </a:ext>
            </a:extLst>
          </p:cNvPr>
          <p:cNvSpPr txBox="1"/>
          <p:nvPr/>
        </p:nvSpPr>
        <p:spPr>
          <a:xfrm>
            <a:off x="5148614" y="7679941"/>
            <a:ext cx="2436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My Favorites</a:t>
            </a:r>
          </a:p>
        </p:txBody>
      </p:sp>
      <p:pic>
        <p:nvPicPr>
          <p:cNvPr id="86" name="Graphic 85" descr="OpenEnvelope">
            <a:extLst>
              <a:ext uri="{FF2B5EF4-FFF2-40B4-BE49-F238E27FC236}">
                <a16:creationId xmlns:a16="http://schemas.microsoft.com/office/drawing/2014/main" id="{71CF96DC-FAD5-7A4E-88E6-3EBFCBD0B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124" y="9090804"/>
            <a:ext cx="349381" cy="349381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D8EBDF64-B7FF-7E40-99A6-AC187AF298E0}"/>
              </a:ext>
            </a:extLst>
          </p:cNvPr>
          <p:cNvSpPr txBox="1"/>
          <p:nvPr/>
        </p:nvSpPr>
        <p:spPr>
          <a:xfrm>
            <a:off x="630031" y="9167938"/>
            <a:ext cx="1923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 smtClean="0">
                <a:latin typeface="Century Gothic" panose="020B0502020202020204" pitchFamily="34" charset="0"/>
              </a:rPr>
              <a:t>lita.beard</a:t>
            </a:r>
            <a:r>
              <a:rPr lang="en-US" sz="1000" b="1" dirty="0" smtClean="0">
                <a:latin typeface="Century Gothic" panose="020B0502020202020204" pitchFamily="34" charset="0"/>
              </a:rPr>
              <a:t> @slps.com</a:t>
            </a:r>
            <a:endParaRPr lang="en-US" sz="1000" b="1" dirty="0">
              <a:latin typeface="Century Gothic" panose="020B0502020202020204" pitchFamily="34" charset="0"/>
            </a:endParaRPr>
          </a:p>
        </p:txBody>
      </p:sp>
      <p:pic>
        <p:nvPicPr>
          <p:cNvPr id="92" name="Graphic 91" descr="Receiver">
            <a:extLst>
              <a:ext uri="{FF2B5EF4-FFF2-40B4-BE49-F238E27FC236}">
                <a16:creationId xmlns:a16="http://schemas.microsoft.com/office/drawing/2014/main" id="{23B8F471-BDFF-0D48-9D33-6B29322002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9782" y="8673135"/>
            <a:ext cx="227926" cy="365086"/>
          </a:xfrm>
          <a:prstGeom prst="rect">
            <a:avLst/>
          </a:prstGeom>
        </p:spPr>
      </p:pic>
      <p:pic>
        <p:nvPicPr>
          <p:cNvPr id="94" name="Graphic 93" descr="Chat">
            <a:extLst>
              <a:ext uri="{FF2B5EF4-FFF2-40B4-BE49-F238E27FC236}">
                <a16:creationId xmlns:a16="http://schemas.microsoft.com/office/drawing/2014/main" id="{88395FF6-1C11-8C46-BF60-56E4683ADE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75722" y="9045278"/>
            <a:ext cx="663933" cy="447538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DEDB398D-7294-B749-96C5-F74872BCF589}"/>
              </a:ext>
            </a:extLst>
          </p:cNvPr>
          <p:cNvSpPr txBox="1"/>
          <p:nvPr/>
        </p:nvSpPr>
        <p:spPr>
          <a:xfrm>
            <a:off x="5946542" y="3192849"/>
            <a:ext cx="1284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About Me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4AB4184-DE06-1141-9C76-843F258A1B4A}"/>
              </a:ext>
            </a:extLst>
          </p:cNvPr>
          <p:cNvSpPr txBox="1"/>
          <p:nvPr/>
        </p:nvSpPr>
        <p:spPr>
          <a:xfrm>
            <a:off x="5452724" y="3752392"/>
            <a:ext cx="212794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Hello! I am </a:t>
            </a:r>
            <a:r>
              <a:rPr lang="en-US" sz="1000" dirty="0" smtClean="0">
                <a:latin typeface="Century Gothic" panose="020B0502020202020204" pitchFamily="34" charset="0"/>
                <a:ea typeface="BabblingElizabeth Medium" panose="02000603000000000000" pitchFamily="2" charset="0"/>
              </a:rPr>
              <a:t>Lita Beard your child’s third grade teacher. I have a Bachelor’s Degree in</a:t>
            </a:r>
          </a:p>
          <a:p>
            <a:pPr algn="ctr"/>
            <a:r>
              <a:rPr lang="en-US" sz="1000" dirty="0" smtClean="0">
                <a:latin typeface="Century Gothic" panose="020B0502020202020204" pitchFamily="34" charset="0"/>
                <a:ea typeface="BabblingElizabeth Medium" panose="02000603000000000000" pitchFamily="2" charset="0"/>
              </a:rPr>
              <a:t>Early Childhood form Harris Stowe-State University. This is my fourth year with Gateway. I have a total of 20 years plus years in education</a:t>
            </a:r>
            <a:endParaRPr lang="en-US" sz="1000" dirty="0">
              <a:latin typeface="Century Gothic" panose="020B0502020202020204" pitchFamily="34" charset="0"/>
              <a:ea typeface="BabblingElizabeth Medium" panose="02000603000000000000" pitchFamily="2" charset="0"/>
            </a:endParaRPr>
          </a:p>
          <a:p>
            <a:pPr algn="ctr"/>
            <a:endParaRPr lang="en-US" sz="800" dirty="0">
              <a:latin typeface="Century Gothic" panose="020B0502020202020204" pitchFamily="34" charset="0"/>
              <a:ea typeface="BabblingElizabeth Medium" panose="02000603000000000000" pitchFamily="2" charset="0"/>
            </a:endParaRPr>
          </a:p>
          <a:p>
            <a:pPr algn="ctr"/>
            <a:endParaRPr lang="en-US" sz="800" dirty="0">
              <a:latin typeface="Century Gothic" panose="020B0502020202020204" pitchFamily="34" charset="0"/>
              <a:ea typeface="BabblingElizabeth Medium" panose="02000603000000000000" pitchFamily="2" charset="0"/>
            </a:endParaRPr>
          </a:p>
          <a:p>
            <a:pPr algn="ctr"/>
            <a:r>
              <a:rPr lang="en-US" sz="10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 </a:t>
            </a:r>
          </a:p>
          <a:p>
            <a:pPr algn="ctr"/>
            <a:r>
              <a:rPr lang="en-US" sz="10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 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203B02B7-B9B5-C146-AFB0-8852C2422B0F}"/>
              </a:ext>
            </a:extLst>
          </p:cNvPr>
          <p:cNvSpPr/>
          <p:nvPr/>
        </p:nvSpPr>
        <p:spPr>
          <a:xfrm>
            <a:off x="5715800" y="5365432"/>
            <a:ext cx="109728" cy="109728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585480A-0A98-214C-A57A-D92E2E29089D}"/>
              </a:ext>
            </a:extLst>
          </p:cNvPr>
          <p:cNvSpPr/>
          <p:nvPr/>
        </p:nvSpPr>
        <p:spPr>
          <a:xfrm>
            <a:off x="5997818" y="5365432"/>
            <a:ext cx="109728" cy="109728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DB0E9BE-99E8-D240-9CDB-32E66A92ECCD}"/>
              </a:ext>
            </a:extLst>
          </p:cNvPr>
          <p:cNvSpPr/>
          <p:nvPr/>
        </p:nvSpPr>
        <p:spPr>
          <a:xfrm>
            <a:off x="6276661" y="5365432"/>
            <a:ext cx="109728" cy="109728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6EF168E6-4738-904D-8096-24DF710DA255}"/>
              </a:ext>
            </a:extLst>
          </p:cNvPr>
          <p:cNvSpPr/>
          <p:nvPr/>
        </p:nvSpPr>
        <p:spPr>
          <a:xfrm>
            <a:off x="6555504" y="5365432"/>
            <a:ext cx="109728" cy="109728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16A5C9E-05FC-FB4D-8BB2-EF8792B505F4}"/>
              </a:ext>
            </a:extLst>
          </p:cNvPr>
          <p:cNvSpPr/>
          <p:nvPr/>
        </p:nvSpPr>
        <p:spPr>
          <a:xfrm>
            <a:off x="6834347" y="5365432"/>
            <a:ext cx="109728" cy="109728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ECB11BA8-3778-4342-B1C5-C08700B0B17B}"/>
              </a:ext>
            </a:extLst>
          </p:cNvPr>
          <p:cNvSpPr/>
          <p:nvPr/>
        </p:nvSpPr>
        <p:spPr>
          <a:xfrm>
            <a:off x="7113190" y="5365432"/>
            <a:ext cx="109728" cy="109728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D0275C2-89CD-E544-8DEC-487108175B97}"/>
              </a:ext>
            </a:extLst>
          </p:cNvPr>
          <p:cNvSpPr txBox="1"/>
          <p:nvPr/>
        </p:nvSpPr>
        <p:spPr>
          <a:xfrm>
            <a:off x="5052724" y="7989171"/>
            <a:ext cx="8549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Food: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3C5A9F2-DA78-1341-8F2A-518CD9A2B496}"/>
              </a:ext>
            </a:extLst>
          </p:cNvPr>
          <p:cNvSpPr txBox="1"/>
          <p:nvPr/>
        </p:nvSpPr>
        <p:spPr>
          <a:xfrm>
            <a:off x="5001862" y="8255180"/>
            <a:ext cx="15591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Drink</a:t>
            </a:r>
            <a:r>
              <a:rPr lang="en-US" sz="1500" dirty="0" smtClean="0">
                <a:latin typeface="Century Gothic" panose="020B0502020202020204" pitchFamily="34" charset="0"/>
                <a:ea typeface="BabblingHllyJlly Medium" panose="02000603000000000000" pitchFamily="2" charset="0"/>
              </a:rPr>
              <a:t>: Water </a:t>
            </a:r>
            <a:endParaRPr lang="en-US" sz="1500" dirty="0">
              <a:latin typeface="Century Gothic" panose="020B0502020202020204" pitchFamily="34" charset="0"/>
              <a:ea typeface="BabblingHllyJlly Medium" panose="02000603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58C361E-7C8F-BB45-BAA1-121882997B4A}"/>
              </a:ext>
            </a:extLst>
          </p:cNvPr>
          <p:cNvSpPr txBox="1"/>
          <p:nvPr/>
        </p:nvSpPr>
        <p:spPr>
          <a:xfrm>
            <a:off x="5009123" y="8486517"/>
            <a:ext cx="22812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Candy</a:t>
            </a:r>
            <a:r>
              <a:rPr lang="en-US" sz="1500" dirty="0" smtClean="0">
                <a:latin typeface="Century Gothic" panose="020B0502020202020204" pitchFamily="34" charset="0"/>
                <a:ea typeface="BabblingHllyJlly Medium" panose="02000603000000000000" pitchFamily="2" charset="0"/>
              </a:rPr>
              <a:t>: Gummy Bears</a:t>
            </a:r>
            <a:endParaRPr lang="en-US" sz="1500" dirty="0">
              <a:latin typeface="Century Gothic" panose="020B0502020202020204" pitchFamily="34" charset="0"/>
              <a:ea typeface="BabblingHllyJlly Medium" panose="02000603000000000000" pitchFamily="2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C4B63E1-4512-204A-9AF3-A3CC01FAEA39}"/>
              </a:ext>
            </a:extLst>
          </p:cNvPr>
          <p:cNvSpPr txBox="1"/>
          <p:nvPr/>
        </p:nvSpPr>
        <p:spPr>
          <a:xfrm>
            <a:off x="5018227" y="8791751"/>
            <a:ext cx="19716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Hobby</a:t>
            </a:r>
            <a:r>
              <a:rPr lang="en-US" sz="1500" dirty="0" smtClean="0">
                <a:latin typeface="Century Gothic" panose="020B0502020202020204" pitchFamily="34" charset="0"/>
                <a:ea typeface="BabblingHllyJlly Medium" panose="02000603000000000000" pitchFamily="2" charset="0"/>
              </a:rPr>
              <a:t>: Reading</a:t>
            </a:r>
            <a:endParaRPr lang="en-US" sz="1500" dirty="0">
              <a:latin typeface="Century Gothic" panose="020B0502020202020204" pitchFamily="34" charset="0"/>
              <a:ea typeface="BabblingHllyJlly Medium" panose="02000603000000000000" pitchFamily="2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5480DA9-4E58-474F-9C28-383949274956}"/>
              </a:ext>
            </a:extLst>
          </p:cNvPr>
          <p:cNvSpPr txBox="1"/>
          <p:nvPr/>
        </p:nvSpPr>
        <p:spPr>
          <a:xfrm>
            <a:off x="5103316" y="9038221"/>
            <a:ext cx="15098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Book</a:t>
            </a:r>
            <a:r>
              <a:rPr lang="en-US" sz="1500" dirty="0" smtClean="0">
                <a:latin typeface="Century Gothic" panose="020B0502020202020204" pitchFamily="34" charset="0"/>
                <a:ea typeface="BabblingHllyJlly Medium" panose="02000603000000000000" pitchFamily="2" charset="0"/>
              </a:rPr>
              <a:t>: Any </a:t>
            </a:r>
            <a:endParaRPr lang="en-US" sz="1500" dirty="0">
              <a:latin typeface="Century Gothic" panose="020B0502020202020204" pitchFamily="34" charset="0"/>
              <a:ea typeface="BabblingHllyJlly Medium" panose="02000603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60990AC-8EFA-3143-AB27-EA483239655B}"/>
              </a:ext>
            </a:extLst>
          </p:cNvPr>
          <p:cNvSpPr txBox="1"/>
          <p:nvPr/>
        </p:nvSpPr>
        <p:spPr>
          <a:xfrm>
            <a:off x="5090872" y="9318210"/>
            <a:ext cx="10867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Subject: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110E006-3E36-7746-B153-13C75C6A46A0}"/>
              </a:ext>
            </a:extLst>
          </p:cNvPr>
          <p:cNvSpPr txBox="1"/>
          <p:nvPr/>
        </p:nvSpPr>
        <p:spPr>
          <a:xfrm>
            <a:off x="5743131" y="9308285"/>
            <a:ext cx="13735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Century Gothic" panose="020B0502020202020204" pitchFamily="34" charset="0"/>
                <a:ea typeface="AGSorryNotSorry Medium" panose="02000603000000000000" pitchFamily="2" charset="0"/>
              </a:rPr>
              <a:t>reading</a:t>
            </a: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86C31969-0AA9-7B4C-8FA0-A361A7E0DB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348589">
            <a:off x="6945989" y="8080071"/>
            <a:ext cx="739340" cy="507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B801C756-93CA-2E47-9AC0-3EE6F8E9FF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28864" y="9353827"/>
            <a:ext cx="648892" cy="667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771" y="8699738"/>
            <a:ext cx="172406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314-241-8255 Ext: 215</a:t>
            </a:r>
            <a:endParaRPr lang="en-US" sz="1300" dirty="0"/>
          </a:p>
        </p:txBody>
      </p:sp>
      <p:sp>
        <p:nvSpPr>
          <p:cNvPr id="5" name="TextBox 4"/>
          <p:cNvSpPr txBox="1"/>
          <p:nvPr/>
        </p:nvSpPr>
        <p:spPr>
          <a:xfrm>
            <a:off x="3279599" y="8906138"/>
            <a:ext cx="1048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DOJO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44573" y="7996913"/>
            <a:ext cx="7685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Fruit</a:t>
            </a:r>
            <a:endParaRPr lang="en-US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" y="3207333"/>
            <a:ext cx="2116850" cy="21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2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511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932</TotalTime>
  <Words>249</Words>
  <Application>Microsoft Office PowerPoint</Application>
  <PresentationFormat>Custom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AGSorryNotSorry Medium</vt:lpstr>
      <vt:lpstr>AGThatsANoFromMe Medium</vt:lpstr>
      <vt:lpstr>Arial</vt:lpstr>
      <vt:lpstr>BabblingElizabeth Medium</vt:lpstr>
      <vt:lpstr>BabblingHllyJlly Medium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Kristine Nannini</dc:creator>
  <cp:lastModifiedBy>Beard, Lita N.</cp:lastModifiedBy>
  <cp:revision>33</cp:revision>
  <cp:lastPrinted>2018-06-19T20:12:38Z</cp:lastPrinted>
  <dcterms:created xsi:type="dcterms:W3CDTF">2018-06-12T12:59:19Z</dcterms:created>
  <dcterms:modified xsi:type="dcterms:W3CDTF">2021-09-17T20:49:22Z</dcterms:modified>
</cp:coreProperties>
</file>